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FFD90-0AD5-4EDA-B004-05866FD3229C}" type="datetimeFigureOut">
              <a:rPr lang="ru-RU" smtClean="0"/>
              <a:t>30.09.2016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5E873-C2DC-422B-8847-54879D1507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FFD90-0AD5-4EDA-B004-05866FD3229C}" type="datetimeFigureOut">
              <a:rPr lang="ru-RU" smtClean="0"/>
              <a:t>30.09.2016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5E873-C2DC-422B-8847-54879D1507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FFD90-0AD5-4EDA-B004-05866FD3229C}" type="datetimeFigureOut">
              <a:rPr lang="ru-RU" smtClean="0"/>
              <a:t>30.09.2016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5E873-C2DC-422B-8847-54879D1507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FFD90-0AD5-4EDA-B004-05866FD3229C}" type="datetimeFigureOut">
              <a:rPr lang="ru-RU" smtClean="0"/>
              <a:t>30.09.2016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5E873-C2DC-422B-8847-54879D1507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FFD90-0AD5-4EDA-B004-05866FD3229C}" type="datetimeFigureOut">
              <a:rPr lang="ru-RU" smtClean="0"/>
              <a:t>30.09.2016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5E873-C2DC-422B-8847-54879D1507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FFD90-0AD5-4EDA-B004-05866FD3229C}" type="datetimeFigureOut">
              <a:rPr lang="ru-RU" smtClean="0"/>
              <a:t>30.09.2016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5E873-C2DC-422B-8847-54879D1507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FFD90-0AD5-4EDA-B004-05866FD3229C}" type="datetimeFigureOut">
              <a:rPr lang="ru-RU" smtClean="0"/>
              <a:t>30.09.2016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5E873-C2DC-422B-8847-54879D1507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FFD90-0AD5-4EDA-B004-05866FD3229C}" type="datetimeFigureOut">
              <a:rPr lang="ru-RU" smtClean="0"/>
              <a:t>30.09.2016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5E873-C2DC-422B-8847-54879D1507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FFD90-0AD5-4EDA-B004-05866FD3229C}" type="datetimeFigureOut">
              <a:rPr lang="ru-RU" smtClean="0"/>
              <a:t>30.09.2016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5E873-C2DC-422B-8847-54879D1507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FFD90-0AD5-4EDA-B004-05866FD3229C}" type="datetimeFigureOut">
              <a:rPr lang="ru-RU" smtClean="0"/>
              <a:t>30.09.2016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5E873-C2DC-422B-8847-54879D1507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FFD90-0AD5-4EDA-B004-05866FD3229C}" type="datetimeFigureOut">
              <a:rPr lang="ru-RU" smtClean="0"/>
              <a:t>30.09.2016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5E873-C2DC-422B-8847-54879D1507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FFD90-0AD5-4EDA-B004-05866FD3229C}" type="datetimeFigureOut">
              <a:rPr lang="ru-RU" smtClean="0"/>
              <a:t>30.09.2016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5E873-C2DC-422B-8847-54879D1507C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32656"/>
            <a:ext cx="2692992" cy="6103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260648"/>
            <a:ext cx="5580112" cy="6309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0"/>
            <a:ext cx="3150704" cy="679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03337" y="418579"/>
            <a:ext cx="5840663" cy="6439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Экран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Акашев АИ</dc:creator>
  <cp:lastModifiedBy>Акашев АИ</cp:lastModifiedBy>
  <cp:revision>1</cp:revision>
  <dcterms:created xsi:type="dcterms:W3CDTF">2016-09-30T12:53:50Z</dcterms:created>
  <dcterms:modified xsi:type="dcterms:W3CDTF">2016-09-30T12:56:47Z</dcterms:modified>
</cp:coreProperties>
</file>