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E31D-64C8-4061-A790-1592AF1FF57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BB17-A305-4887-84AF-0DF7DC8929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301491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8887" y="0"/>
            <a:ext cx="5815113" cy="648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2877839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3292" y="188640"/>
            <a:ext cx="5780708" cy="640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Акашев АИ</dc:creator>
  <cp:lastModifiedBy>Акашев АИ</cp:lastModifiedBy>
  <cp:revision>1</cp:revision>
  <dcterms:created xsi:type="dcterms:W3CDTF">2016-09-30T12:56:59Z</dcterms:created>
  <dcterms:modified xsi:type="dcterms:W3CDTF">2016-09-30T12:59:27Z</dcterms:modified>
</cp:coreProperties>
</file>