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46" r:id="rId2"/>
    <p:sldId id="447" r:id="rId3"/>
    <p:sldId id="470" r:id="rId4"/>
    <p:sldId id="448" r:id="rId5"/>
    <p:sldId id="487" r:id="rId6"/>
    <p:sldId id="474" r:id="rId7"/>
    <p:sldId id="477" r:id="rId8"/>
    <p:sldId id="478" r:id="rId9"/>
    <p:sldId id="479" r:id="rId10"/>
    <p:sldId id="482" r:id="rId11"/>
    <p:sldId id="489" r:id="rId12"/>
    <p:sldId id="480" r:id="rId13"/>
    <p:sldId id="481" r:id="rId14"/>
    <p:sldId id="486" r:id="rId15"/>
    <p:sldId id="483" r:id="rId16"/>
    <p:sldId id="484" r:id="rId17"/>
    <p:sldId id="485" r:id="rId18"/>
    <p:sldId id="490" r:id="rId19"/>
    <p:sldId id="488" r:id="rId20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663300"/>
    <a:srgbClr val="008000"/>
    <a:srgbClr val="FFCC00"/>
    <a:srgbClr val="B2B2B2"/>
    <a:srgbClr val="FEFAA8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8" autoAdjust="0"/>
    <p:restoredTop sz="99562" autoAdjust="0"/>
  </p:normalViewPr>
  <p:slideViewPr>
    <p:cSldViewPr>
      <p:cViewPr varScale="1">
        <p:scale>
          <a:sx n="70" d="100"/>
          <a:sy n="70" d="100"/>
        </p:scale>
        <p:origin x="144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3E4C1-685B-4B9C-88E4-4DCC6A8999F1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96070-07AE-428A-99F9-08B18CE81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9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4C778-0BFE-4686-9CA7-39CF62C0D6E5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EAE23-DBEC-4261-8C6F-2C154667F0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6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3BFF1-3DAC-428A-A0FB-63A5C50A0F1B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A8BCB-68D8-4AD8-9FC4-122FD622E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6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A4895-0900-4770-A435-EC441E70A119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23114-E2C1-4F9C-BA02-9DE793147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91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EBFD11-8AF3-4921-9C1F-DADC94133ACF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1A8E26-53FC-4BC8-AF83-FC70BF944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6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B0F077-3382-4C86-9857-FC762814F35E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8116C8-3280-4652-AB6E-0293C2C3E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48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5F07E-1B3D-42B7-961A-AAD5083F15B0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5AE9E-751E-45A2-984E-DEF3932BC2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9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93FC5-7637-4347-9839-77686F2FA929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C8C5A-76DA-48DA-B761-F4EB34C05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78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2489-C2C0-40F2-B9F1-E47260EF46C2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34E66-11A1-4DC9-926A-DBA878904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66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FF091-9906-4C62-B7B1-BF310C0B8D8C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ED8C-2EF8-42FA-BDB1-314940E5F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5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1B28C-0ED6-4E56-985F-452CEC7F9079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3D064-2BDE-4E9D-8404-F221D3142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10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069D5-931B-40D2-B011-64496BBB98C7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7E09C-C9BE-42FA-BDBA-9526D88E3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18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D9011-F273-449C-86B7-8E64D2BC8FF5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13F91-6615-4F22-B6EA-038B04EB9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38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59EC1-7B5C-4F7E-BB69-3CD4A4C0A7D2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D0AC-A30A-4B66-BD8B-FE1A897976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1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CB37EF-9E6E-4A1C-A81F-129BBB0700B4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92E70B-B389-4141-AE32-C2A04AC78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4096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392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332656"/>
            <a:ext cx="5941347" cy="648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6093297"/>
            <a:ext cx="594134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63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6632"/>
            <a:ext cx="799288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8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720"/>
            <a:ext cx="9144000" cy="4360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332657"/>
            <a:ext cx="5941347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785"/>
            <a:ext cx="9144000" cy="4118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260648"/>
            <a:ext cx="5941347" cy="648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5949278"/>
            <a:ext cx="6427057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60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785"/>
            <a:ext cx="9144000" cy="4118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260648"/>
            <a:ext cx="5941347" cy="720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5877271"/>
            <a:ext cx="5941347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9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785"/>
            <a:ext cx="9144000" cy="4118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188640"/>
            <a:ext cx="5941347" cy="576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5733256"/>
            <a:ext cx="5941347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785"/>
            <a:ext cx="9144000" cy="4118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188640"/>
            <a:ext cx="5941347" cy="720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5733257"/>
            <a:ext cx="5941347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5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785"/>
            <a:ext cx="9144000" cy="4118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116633"/>
            <a:ext cx="5941347" cy="10801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5949280"/>
            <a:ext cx="594134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9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208912" cy="48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66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" y="188641"/>
            <a:ext cx="4393792" cy="3240360"/>
          </a:xfrm>
          <a:prstGeom prst="rect">
            <a:avLst/>
          </a:prstGeom>
        </p:spPr>
      </p:pic>
      <p:pic>
        <p:nvPicPr>
          <p:cNvPr id="4" name="Рисунок 3" descr="C:\Users\Larisa\Desktop\Антитеррор\2020\терроризму нет - фото\20200211_1524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3431" r="21946" b="7351"/>
          <a:stretch/>
        </p:blipFill>
        <p:spPr bwMode="auto">
          <a:xfrm>
            <a:off x="4427984" y="3423927"/>
            <a:ext cx="4684040" cy="3257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45864"/>
            <a:ext cx="4427983" cy="3295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88641"/>
            <a:ext cx="4684040" cy="32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44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3"/>
          <p:cNvSpPr>
            <a:spLocks noChangeArrowheads="1"/>
          </p:cNvSpPr>
          <p:nvPr/>
        </p:nvSpPr>
        <p:spPr bwMode="auto">
          <a:xfrm>
            <a:off x="3697288" y="3286125"/>
            <a:ext cx="1301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210" tIns="32605" rIns="65210" bIns="32605" anchor="ctr">
            <a:spAutoFit/>
          </a:bodyPr>
          <a:lstStyle/>
          <a:p>
            <a:pPr defTabSz="650875" eaLnBrk="0" hangingPunct="0"/>
            <a:r>
              <a:rPr lang="ru-RU" sz="800">
                <a:latin typeface="Calibri" pitchFamily="34" charset="0"/>
              </a:rPr>
              <a:t/>
            </a:r>
            <a:br>
              <a:rPr lang="ru-RU" sz="800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7"/>
            <a:ext cx="9144000" cy="4464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105" y="1"/>
            <a:ext cx="9254209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59" y="295037"/>
            <a:ext cx="4716016" cy="3205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427984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508013"/>
            <a:ext cx="4680591" cy="3161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5037"/>
            <a:ext cx="4392559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3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3"/>
          <p:cNvSpPr>
            <a:spLocks noChangeArrowheads="1"/>
          </p:cNvSpPr>
          <p:nvPr/>
        </p:nvSpPr>
        <p:spPr bwMode="auto">
          <a:xfrm>
            <a:off x="3697288" y="3286125"/>
            <a:ext cx="1301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210" tIns="32605" rIns="65210" bIns="32605" anchor="ctr">
            <a:spAutoFit/>
          </a:bodyPr>
          <a:lstStyle/>
          <a:p>
            <a:pPr defTabSz="650875" eaLnBrk="0" hangingPunct="0"/>
            <a:r>
              <a:rPr lang="ru-RU" sz="800">
                <a:latin typeface="Calibri" pitchFamily="34" charset="0"/>
              </a:rPr>
              <a:t/>
            </a:r>
            <a:br>
              <a:rPr lang="ru-RU" sz="800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8326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188640"/>
            <a:ext cx="594134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26" y="260648"/>
            <a:ext cx="5941347" cy="576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785"/>
            <a:ext cx="9144000" cy="41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09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89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188640"/>
            <a:ext cx="5941347" cy="576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6237312"/>
            <a:ext cx="594134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26" y="116633"/>
            <a:ext cx="5941347" cy="792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6165304"/>
            <a:ext cx="5941347" cy="3600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785"/>
            <a:ext cx="9144000" cy="41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10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608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188640"/>
            <a:ext cx="5941347" cy="648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6237312"/>
            <a:ext cx="5941347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0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24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26" y="188640"/>
            <a:ext cx="5941347" cy="504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26" y="6021288"/>
            <a:ext cx="594134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949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3487</TotalTime>
  <Words>2</Words>
  <Application>Microsoft Office PowerPoint</Application>
  <PresentationFormat>Экран (4:3)</PresentationFormat>
  <Paragraphs>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Larisa</cp:lastModifiedBy>
  <cp:revision>292</cp:revision>
  <dcterms:created xsi:type="dcterms:W3CDTF">2010-09-15T07:39:42Z</dcterms:created>
  <dcterms:modified xsi:type="dcterms:W3CDTF">2020-02-19T06:48:29Z</dcterms:modified>
</cp:coreProperties>
</file>